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7" r:id="rId3"/>
    <p:sldId id="257" r:id="rId4"/>
    <p:sldId id="270" r:id="rId5"/>
    <p:sldId id="264" r:id="rId6"/>
    <p:sldId id="268" r:id="rId7"/>
    <p:sldId id="258" r:id="rId8"/>
    <p:sldId id="261" r:id="rId9"/>
    <p:sldId id="259" r:id="rId10"/>
    <p:sldId id="262" r:id="rId11"/>
    <p:sldId id="260" r:id="rId12"/>
    <p:sldId id="263" r:id="rId13"/>
    <p:sldId id="265" r:id="rId14"/>
    <p:sldId id="26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34"/>
    <p:restoredTop sz="96327"/>
  </p:normalViewPr>
  <p:slideViewPr>
    <p:cSldViewPr snapToGrid="0" snapToObjects="1">
      <p:cViewPr varScale="1">
        <p:scale>
          <a:sx n="156" d="100"/>
          <a:sy n="156" d="100"/>
        </p:scale>
        <p:origin x="1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gif>
</file>

<file path=ppt/media/image3.gif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4/15/21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4/15/21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4/15/21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4/15/21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26F6ACB7-84CA-334F-883F-ED93D5A8EB56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280025" y="0"/>
            <a:ext cx="1490663" cy="2286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fr-FR" sz="15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Highly confidential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CCCBB8B8-B60D-DD40-9EB8-FD92B98510AB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523675" y="6705600"/>
            <a:ext cx="989012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fr-FR" sz="10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Highly confidential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6A7B5F-7954-2546-85BB-FD669846CC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SVELTE KIT </a:t>
            </a:r>
            <a:r>
              <a:rPr lang="fr-FR" dirty="0" err="1"/>
              <a:t>weather</a:t>
            </a:r>
            <a:r>
              <a:rPr lang="fr-FR" dirty="0"/>
              <a:t> </a:t>
            </a:r>
            <a:r>
              <a:rPr lang="fr-FR" dirty="0" err="1"/>
              <a:t>app</a:t>
            </a:r>
            <a:r>
              <a:rPr lang="fr-FR" dirty="0"/>
              <a:t>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66DC666-51AD-944C-B0FC-D727DD8818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br>
              <a:rPr lang="fr-FR" dirty="0"/>
            </a:br>
            <a:r>
              <a:rPr lang="fr-FR" dirty="0"/>
              <a:t>By Gaby, Alexis &amp; Margot</a:t>
            </a:r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66974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EBA1E5-D3EE-724F-9FC5-961228774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And </a:t>
            </a:r>
            <a:r>
              <a:rPr lang="fr-BE" dirty="0" err="1"/>
              <a:t>what</a:t>
            </a:r>
            <a:r>
              <a:rPr lang="fr-BE" dirty="0"/>
              <a:t> </a:t>
            </a:r>
            <a:r>
              <a:rPr lang="fr-BE" dirty="0" err="1"/>
              <a:t>did</a:t>
            </a:r>
            <a:r>
              <a:rPr lang="fr-BE" dirty="0"/>
              <a:t> </a:t>
            </a:r>
            <a:r>
              <a:rPr lang="fr-BE" dirty="0" err="1"/>
              <a:t>it</a:t>
            </a:r>
            <a:r>
              <a:rPr lang="fr-BE" dirty="0"/>
              <a:t> </a:t>
            </a:r>
            <a:r>
              <a:rPr lang="fr-BE" dirty="0" err="1"/>
              <a:t>bring</a:t>
            </a:r>
            <a:r>
              <a:rPr lang="fr-BE" dirty="0"/>
              <a:t> </a:t>
            </a:r>
            <a:r>
              <a:rPr lang="fr-BE" dirty="0" err="1"/>
              <a:t>you</a:t>
            </a:r>
            <a:r>
              <a:rPr lang="fr-BE" dirty="0"/>
              <a:t> ?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BAFD8B1-73B7-6843-89DC-CCA5AA00CB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err="1"/>
              <a:t>It's</a:t>
            </a:r>
            <a:r>
              <a:rPr lang="fr-BE" dirty="0"/>
              <a:t> fun to </a:t>
            </a:r>
            <a:r>
              <a:rPr lang="fr-BE" dirty="0" err="1"/>
              <a:t>be</a:t>
            </a:r>
            <a:r>
              <a:rPr lang="fr-BE" dirty="0"/>
              <a:t> a </a:t>
            </a:r>
            <a:r>
              <a:rPr lang="fr-BE" dirty="0" err="1"/>
              <a:t>developer</a:t>
            </a:r>
            <a:r>
              <a:rPr lang="fr-BE" dirty="0"/>
              <a:t> </a:t>
            </a:r>
          </a:p>
          <a:p>
            <a:r>
              <a:rPr lang="fr-BE" dirty="0"/>
              <a:t>It </a:t>
            </a:r>
            <a:r>
              <a:rPr lang="fr-BE" dirty="0" err="1"/>
              <a:t>requires</a:t>
            </a:r>
            <a:r>
              <a:rPr lang="fr-BE" dirty="0"/>
              <a:t> patience and a good </a:t>
            </a:r>
            <a:r>
              <a:rPr lang="fr-BE" dirty="0" err="1"/>
              <a:t>google</a:t>
            </a:r>
            <a:r>
              <a:rPr lang="fr-BE" dirty="0"/>
              <a:t> </a:t>
            </a:r>
            <a:r>
              <a:rPr lang="fr-BE" dirty="0" err="1"/>
              <a:t>search</a:t>
            </a:r>
            <a:r>
              <a:rPr lang="fr-BE" dirty="0"/>
              <a:t> </a:t>
            </a:r>
            <a:r>
              <a:rPr lang="fr-BE" dirty="0" err="1"/>
              <a:t>skill</a:t>
            </a:r>
            <a:endParaRPr lang="fr-BE" dirty="0"/>
          </a:p>
          <a:p>
            <a:r>
              <a:rPr lang="fr-BE" dirty="0"/>
              <a:t> </a:t>
            </a:r>
            <a:r>
              <a:rPr lang="fr-BE" dirty="0" err="1"/>
              <a:t>It’s</a:t>
            </a:r>
            <a:r>
              <a:rPr lang="fr-BE" dirty="0"/>
              <a:t> </a:t>
            </a:r>
            <a:r>
              <a:rPr lang="fr-BE" dirty="0" err="1"/>
              <a:t>completely</a:t>
            </a:r>
            <a:r>
              <a:rPr lang="fr-BE" dirty="0"/>
              <a:t> the opposite of </a:t>
            </a:r>
            <a:r>
              <a:rPr lang="fr-BE" dirty="0" err="1"/>
              <a:t>designing</a:t>
            </a:r>
            <a:endParaRPr lang="fr-BE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3589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249D53-E43B-0E4B-A62C-EF7261E6A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kind</a:t>
            </a:r>
            <a:r>
              <a:rPr lang="fr-FR" dirty="0"/>
              <a:t> of </a:t>
            </a:r>
            <a:r>
              <a:rPr lang="fr-FR" dirty="0" err="1"/>
              <a:t>difficulties</a:t>
            </a:r>
            <a:r>
              <a:rPr lang="fr-FR" dirty="0"/>
              <a:t> </a:t>
            </a:r>
            <a:r>
              <a:rPr lang="fr-FR" dirty="0" err="1"/>
              <a:t>did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face </a:t>
            </a:r>
            <a:r>
              <a:rPr lang="fr-FR" dirty="0" err="1"/>
              <a:t>during</a:t>
            </a:r>
            <a:r>
              <a:rPr lang="fr-FR" dirty="0"/>
              <a:t> the </a:t>
            </a:r>
            <a:r>
              <a:rPr lang="fr-FR" dirty="0" err="1"/>
              <a:t>project</a:t>
            </a:r>
            <a:r>
              <a:rPr lang="fr-FR" dirty="0"/>
              <a:t>, Gaby?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EB0E92-5A35-3049-BB5D-F7B9A28AA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Not help </a:t>
            </a:r>
            <a:r>
              <a:rPr lang="fr-FR" dirty="0" err="1"/>
              <a:t>too</a:t>
            </a:r>
            <a:r>
              <a:rPr lang="fr-FR" dirty="0"/>
              <a:t> </a:t>
            </a:r>
            <a:r>
              <a:rPr lang="fr-FR" dirty="0" err="1"/>
              <a:t>much</a:t>
            </a:r>
            <a:r>
              <a:rPr lang="fr-FR" dirty="0"/>
              <a:t> </a:t>
            </a:r>
          </a:p>
          <a:p>
            <a:r>
              <a:rPr lang="fr-FR" dirty="0" err="1"/>
              <a:t>Giving</a:t>
            </a:r>
            <a:r>
              <a:rPr lang="fr-FR" dirty="0"/>
              <a:t> « </a:t>
            </a:r>
            <a:r>
              <a:rPr lang="fr-FR" dirty="0" err="1"/>
              <a:t>orders</a:t>
            </a:r>
            <a:r>
              <a:rPr lang="fr-FR" dirty="0"/>
              <a:t> »</a:t>
            </a:r>
          </a:p>
          <a:p>
            <a:r>
              <a:rPr lang="fr-FR" dirty="0"/>
              <a:t>Respect the time (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so</a:t>
            </a:r>
            <a:r>
              <a:rPr lang="fr-FR" dirty="0"/>
              <a:t> hard)</a:t>
            </a:r>
          </a:p>
          <a:p>
            <a:r>
              <a:rPr lang="fr-FR" dirty="0" err="1"/>
              <a:t>Talking</a:t>
            </a:r>
            <a:r>
              <a:rPr lang="fr-FR" dirty="0"/>
              <a:t> in </a:t>
            </a:r>
            <a:r>
              <a:rPr lang="fr-FR" dirty="0" err="1"/>
              <a:t>english</a:t>
            </a:r>
            <a:r>
              <a:rPr lang="fr-FR" dirty="0"/>
              <a:t>, </a:t>
            </a:r>
            <a:r>
              <a:rPr lang="fr-FR" dirty="0" err="1"/>
              <a:t>sometimes</a:t>
            </a:r>
            <a:r>
              <a:rPr lang="fr-FR" dirty="0"/>
              <a:t> I </a:t>
            </a:r>
            <a:r>
              <a:rPr lang="fr-FR" dirty="0" err="1"/>
              <a:t>don’t</a:t>
            </a:r>
            <a:r>
              <a:rPr lang="fr-FR" dirty="0"/>
              <a:t> have the right </a:t>
            </a:r>
            <a:r>
              <a:rPr lang="fr-FR" dirty="0" err="1"/>
              <a:t>words</a:t>
            </a:r>
            <a:endParaRPr lang="fr-FR" dirty="0"/>
          </a:p>
          <a:p>
            <a:r>
              <a:rPr lang="fr-FR" dirty="0"/>
              <a:t>The pression to finish the </a:t>
            </a:r>
            <a:r>
              <a:rPr lang="fr-FR" dirty="0" err="1"/>
              <a:t>work</a:t>
            </a:r>
            <a:r>
              <a:rPr lang="fr-FR" dirty="0"/>
              <a:t> </a:t>
            </a:r>
            <a:r>
              <a:rPr lang="fr-FR" dirty="0" err="1"/>
              <a:t>because</a:t>
            </a:r>
            <a:r>
              <a:rPr lang="fr-FR" dirty="0"/>
              <a:t> </a:t>
            </a:r>
            <a:r>
              <a:rPr lang="fr-FR" dirty="0" err="1"/>
              <a:t>I’m</a:t>
            </a:r>
            <a:r>
              <a:rPr lang="fr-FR" dirty="0"/>
              <a:t> the </a:t>
            </a:r>
            <a:r>
              <a:rPr lang="fr-FR" dirty="0" err="1"/>
              <a:t>project</a:t>
            </a:r>
            <a:r>
              <a:rPr lang="fr-FR" dirty="0"/>
              <a:t> manager and if </a:t>
            </a:r>
            <a:r>
              <a:rPr lang="fr-FR" dirty="0" err="1"/>
              <a:t>it’s</a:t>
            </a:r>
            <a:r>
              <a:rPr lang="fr-FR" dirty="0"/>
              <a:t> not </a:t>
            </a:r>
            <a:r>
              <a:rPr lang="fr-FR" dirty="0" err="1"/>
              <a:t>finished</a:t>
            </a:r>
            <a:r>
              <a:rPr lang="fr-FR" dirty="0"/>
              <a:t> in time,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totally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fault</a:t>
            </a:r>
            <a:r>
              <a:rPr lang="fr-FR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423335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682DCD-1755-F44E-8045-675D51F08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And </a:t>
            </a:r>
            <a:r>
              <a:rPr lang="fr-BE" dirty="0" err="1"/>
              <a:t>what</a:t>
            </a:r>
            <a:r>
              <a:rPr lang="fr-BE" dirty="0"/>
              <a:t> </a:t>
            </a:r>
            <a:r>
              <a:rPr lang="fr-BE" dirty="0" err="1"/>
              <a:t>did</a:t>
            </a:r>
            <a:r>
              <a:rPr lang="fr-BE" dirty="0"/>
              <a:t> </a:t>
            </a:r>
            <a:r>
              <a:rPr lang="fr-BE" dirty="0" err="1"/>
              <a:t>it</a:t>
            </a:r>
            <a:r>
              <a:rPr lang="fr-BE" dirty="0"/>
              <a:t> </a:t>
            </a:r>
            <a:r>
              <a:rPr lang="fr-BE" dirty="0" err="1"/>
              <a:t>bring</a:t>
            </a:r>
            <a:r>
              <a:rPr lang="fr-BE" dirty="0"/>
              <a:t> </a:t>
            </a:r>
            <a:r>
              <a:rPr lang="fr-BE" dirty="0" err="1"/>
              <a:t>you</a:t>
            </a:r>
            <a:r>
              <a:rPr lang="fr-BE" dirty="0"/>
              <a:t> ?</a:t>
            </a:r>
            <a:br>
              <a:rPr lang="fr-BE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6C49A23-5BA9-2947-BE82-A571E49C7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Confidence to talk in </a:t>
            </a:r>
            <a:r>
              <a:rPr lang="fr-FR" dirty="0" err="1"/>
              <a:t>english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Margot  </a:t>
            </a:r>
          </a:p>
          <a:p>
            <a:r>
              <a:rPr lang="fr-FR" dirty="0" err="1"/>
              <a:t>Cohesion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team</a:t>
            </a:r>
          </a:p>
          <a:p>
            <a:r>
              <a:rPr lang="fr-FR" dirty="0"/>
              <a:t>It </a:t>
            </a:r>
            <a:r>
              <a:rPr lang="fr-FR" dirty="0" err="1"/>
              <a:t>was</a:t>
            </a:r>
            <a:r>
              <a:rPr lang="fr-FR" dirty="0"/>
              <a:t> fun but I </a:t>
            </a:r>
            <a:r>
              <a:rPr lang="fr-FR" dirty="0" err="1"/>
              <a:t>prefer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a </a:t>
            </a:r>
            <a:r>
              <a:rPr lang="fr-FR" dirty="0" err="1"/>
              <a:t>developer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97687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48CEC33-F6C8-AB46-986D-D67309503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200" cap="all" dirty="0"/>
              <a:t>Some questions?</a:t>
            </a:r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Espace réservé du contenu 4" descr="Une image contenant intérieur, mur, ustensiles de cuisine&#10;&#10;Description générée automatiquement">
            <a:extLst>
              <a:ext uri="{FF2B5EF4-FFF2-40B4-BE49-F238E27FC236}">
                <a16:creationId xmlns:a16="http://schemas.microsoft.com/office/drawing/2014/main" id="{6C299A14-9017-0043-8EA5-3749ABBFAC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23" y="1406388"/>
            <a:ext cx="5659222" cy="424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515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E954AF0-B5CC-4A16-ACDA-675B5694F2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ce réservé du contenu 4" descr="Une image contenant personne, homme, complet, posant&#10;&#10;Description générée automatiquement">
            <a:extLst>
              <a:ext uri="{FF2B5EF4-FFF2-40B4-BE49-F238E27FC236}">
                <a16:creationId xmlns:a16="http://schemas.microsoft.com/office/drawing/2014/main" id="{2D4689A6-6D61-EA47-8EDD-06E3F81FE5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4275" y="1358886"/>
            <a:ext cx="6900380" cy="4140228"/>
          </a:xfrm>
          <a:prstGeom prst="rect">
            <a:avLst/>
          </a:prstGeom>
        </p:spPr>
      </p:pic>
      <p:sp>
        <p:nvSpPr>
          <p:cNvPr id="16" name="Freeform 6">
            <a:extLst>
              <a:ext uri="{FF2B5EF4-FFF2-40B4-BE49-F238E27FC236}">
                <a16:creationId xmlns:a16="http://schemas.microsoft.com/office/drawing/2014/main" id="{325322DD-3792-4947-A96A-1B6D9D786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A593575-7893-1343-863C-A9884E048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9666" y="1314922"/>
            <a:ext cx="3176246" cy="300013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cap="all" dirty="0" err="1"/>
              <a:t>Thank’s</a:t>
            </a:r>
            <a:r>
              <a:rPr lang="en-US" sz="4800" cap="all" dirty="0"/>
              <a:t> for Listening</a:t>
            </a:r>
          </a:p>
        </p:txBody>
      </p:sp>
    </p:spTree>
    <p:extLst>
      <p:ext uri="{BB962C8B-B14F-4D97-AF65-F5344CB8AC3E}">
        <p14:creationId xmlns:p14="http://schemas.microsoft.com/office/powerpoint/2010/main" val="24094749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A5CAA9-521D-8D4D-80AD-A4E0E895C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Svelte KIT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B2EC8DD-2515-F741-824C-D3E7E37AE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Difference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Svelte &amp; Svelte Kit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Svelte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like</a:t>
            </a:r>
            <a:r>
              <a:rPr lang="fr-FR" dirty="0"/>
              <a:t> </a:t>
            </a:r>
            <a:r>
              <a:rPr lang="fr-FR" dirty="0" err="1"/>
              <a:t>React</a:t>
            </a:r>
            <a:r>
              <a:rPr lang="fr-FR" dirty="0"/>
              <a:t> &amp; Svelte Kit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like</a:t>
            </a:r>
            <a:r>
              <a:rPr lang="fr-FR" dirty="0"/>
              <a:t> </a:t>
            </a:r>
            <a:r>
              <a:rPr lang="fr-FR" dirty="0" err="1"/>
              <a:t>NextJS</a:t>
            </a:r>
            <a:endParaRPr lang="fr-FR" dirty="0"/>
          </a:p>
          <a:p>
            <a:r>
              <a:rPr lang="fr-BE" dirty="0"/>
              <a:t>It </a:t>
            </a:r>
            <a:r>
              <a:rPr lang="fr-BE" dirty="0" err="1"/>
              <a:t>is</a:t>
            </a:r>
            <a:r>
              <a:rPr lang="fr-BE" dirty="0"/>
              <a:t> a </a:t>
            </a:r>
            <a:r>
              <a:rPr lang="fr-BE" dirty="0" err="1"/>
              <a:t>framework</a:t>
            </a:r>
            <a:r>
              <a:rPr lang="fr-BE" dirty="0"/>
              <a:t> to </a:t>
            </a:r>
            <a:r>
              <a:rPr lang="fr-BE" dirty="0" err="1"/>
              <a:t>build</a:t>
            </a:r>
            <a:r>
              <a:rPr lang="fr-BE" dirty="0"/>
              <a:t> high-performance web </a:t>
            </a:r>
            <a:r>
              <a:rPr lang="fr-BE" dirty="0" err="1"/>
              <a:t>apps</a:t>
            </a:r>
            <a:endParaRPr lang="fr-BE" dirty="0"/>
          </a:p>
          <a:p>
            <a:r>
              <a:rPr lang="fr-BE" dirty="0" err="1"/>
              <a:t>Each</a:t>
            </a:r>
            <a:r>
              <a:rPr lang="fr-BE" dirty="0"/>
              <a:t> of the pages </a:t>
            </a:r>
            <a:r>
              <a:rPr lang="fr-BE" dirty="0" err="1"/>
              <a:t>is</a:t>
            </a:r>
            <a:r>
              <a:rPr lang="fr-BE" dirty="0"/>
              <a:t> a Svelte component </a:t>
            </a:r>
          </a:p>
          <a:p>
            <a:r>
              <a:rPr lang="fr-BE" dirty="0" err="1"/>
              <a:t>We</a:t>
            </a:r>
            <a:r>
              <a:rPr lang="fr-BE" dirty="0"/>
              <a:t> </a:t>
            </a:r>
            <a:r>
              <a:rPr lang="fr-BE" dirty="0" err="1"/>
              <a:t>create</a:t>
            </a:r>
            <a:r>
              <a:rPr lang="fr-BE" dirty="0"/>
              <a:t> page by </a:t>
            </a:r>
            <a:r>
              <a:rPr lang="fr-BE" dirty="0" err="1"/>
              <a:t>adding</a:t>
            </a:r>
            <a:r>
              <a:rPr lang="fr-BE" dirty="0"/>
              <a:t> </a:t>
            </a:r>
            <a:r>
              <a:rPr lang="fr-BE" dirty="0" err="1"/>
              <a:t>it</a:t>
            </a:r>
            <a:r>
              <a:rPr lang="fr-BE" dirty="0"/>
              <a:t> in « routes » </a:t>
            </a:r>
            <a:r>
              <a:rPr lang="fr-BE" dirty="0" err="1"/>
              <a:t>folder</a:t>
            </a:r>
            <a:r>
              <a:rPr lang="fr-BE" dirty="0"/>
              <a:t>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35734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0B592A-6678-FE47-84DC-44EF06340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Why</a:t>
            </a:r>
            <a:r>
              <a:rPr lang="fr-FR" dirty="0"/>
              <a:t> have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done</a:t>
            </a:r>
            <a:r>
              <a:rPr lang="fr-FR" dirty="0"/>
              <a:t> a </a:t>
            </a:r>
            <a:r>
              <a:rPr lang="fr-FR" dirty="0" err="1"/>
              <a:t>weather</a:t>
            </a:r>
            <a:r>
              <a:rPr lang="fr-FR" dirty="0"/>
              <a:t> </a:t>
            </a:r>
            <a:r>
              <a:rPr lang="fr-FR" dirty="0" err="1"/>
              <a:t>app</a:t>
            </a:r>
            <a:r>
              <a:rPr lang="fr-FR" dirty="0"/>
              <a:t>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87B1CAF-43A5-044A-AA8B-0EB454D2B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128452"/>
            <a:ext cx="9601200" cy="4040659"/>
          </a:xfrm>
        </p:spPr>
        <p:txBody>
          <a:bodyPr>
            <a:normAutofit lnSpcReduction="10000"/>
          </a:bodyPr>
          <a:lstStyle/>
          <a:p>
            <a:r>
              <a:rPr lang="fr-BE" dirty="0"/>
              <a:t>Small application </a:t>
            </a:r>
            <a:r>
              <a:rPr lang="fr-BE" dirty="0" err="1"/>
              <a:t>that</a:t>
            </a:r>
            <a:r>
              <a:rPr lang="fr-BE" dirty="0"/>
              <a:t> </a:t>
            </a:r>
            <a:r>
              <a:rPr lang="fr-BE" dirty="0" err="1"/>
              <a:t>still</a:t>
            </a:r>
            <a:r>
              <a:rPr lang="fr-BE" dirty="0"/>
              <a:t> </a:t>
            </a:r>
            <a:r>
              <a:rPr lang="fr-BE" dirty="0" err="1"/>
              <a:t>requires</a:t>
            </a:r>
            <a:r>
              <a:rPr lang="fr-BE" dirty="0"/>
              <a:t> </a:t>
            </a:r>
            <a:r>
              <a:rPr lang="fr-BE" dirty="0" err="1"/>
              <a:t>enough</a:t>
            </a:r>
            <a:r>
              <a:rPr lang="fr-BE" dirty="0"/>
              <a:t> design and code in </a:t>
            </a:r>
            <a:r>
              <a:rPr lang="fr-BE" dirty="0" err="1"/>
              <a:t>order</a:t>
            </a:r>
            <a:r>
              <a:rPr lang="fr-BE" dirty="0"/>
              <a:t> to </a:t>
            </a:r>
            <a:r>
              <a:rPr lang="fr-BE" dirty="0" err="1"/>
              <a:t>properly</a:t>
            </a:r>
            <a:r>
              <a:rPr lang="fr-BE" dirty="0"/>
              <a:t> </a:t>
            </a:r>
            <a:r>
              <a:rPr lang="fr-BE" dirty="0" err="1"/>
              <a:t>work</a:t>
            </a:r>
            <a:endParaRPr lang="fr-BE" dirty="0"/>
          </a:p>
          <a:p>
            <a:r>
              <a:rPr lang="fr-BE" dirty="0" err="1"/>
              <a:t>Finishable</a:t>
            </a:r>
            <a:r>
              <a:rPr lang="fr-BE" dirty="0"/>
              <a:t> in 1 </a:t>
            </a:r>
            <a:r>
              <a:rPr lang="fr-BE" dirty="0" err="1"/>
              <a:t>day</a:t>
            </a:r>
            <a:endParaRPr lang="fr-BE" dirty="0"/>
          </a:p>
          <a:p>
            <a:r>
              <a:rPr lang="fr-BE" dirty="0" err="1"/>
              <a:t>Easiest</a:t>
            </a:r>
            <a:r>
              <a:rPr lang="fr-BE" dirty="0"/>
              <a:t> </a:t>
            </a:r>
            <a:r>
              <a:rPr lang="fr-BE" dirty="0" err="1"/>
              <a:t>idea</a:t>
            </a:r>
            <a:r>
              <a:rPr lang="fr-BE" dirty="0"/>
              <a:t> </a:t>
            </a:r>
            <a:r>
              <a:rPr lang="fr-BE" dirty="0" err="1"/>
              <a:t>that</a:t>
            </a:r>
            <a:r>
              <a:rPr lang="fr-BE" dirty="0"/>
              <a:t> </a:t>
            </a:r>
            <a:r>
              <a:rPr lang="fr-BE" dirty="0" err="1"/>
              <a:t>we</a:t>
            </a:r>
            <a:r>
              <a:rPr lang="fr-BE" dirty="0"/>
              <a:t> </a:t>
            </a:r>
            <a:r>
              <a:rPr lang="fr-BE" dirty="0" err="1"/>
              <a:t>got</a:t>
            </a:r>
            <a:endParaRPr lang="fr-BE" dirty="0"/>
          </a:p>
          <a:p>
            <a:r>
              <a:rPr lang="fr-BE" dirty="0" err="1"/>
              <a:t>Comparing</a:t>
            </a:r>
            <a:r>
              <a:rPr lang="fr-BE" dirty="0"/>
              <a:t> to </a:t>
            </a:r>
            <a:r>
              <a:rPr lang="fr-BE" dirty="0" err="1"/>
              <a:t>other</a:t>
            </a:r>
            <a:r>
              <a:rPr lang="fr-BE" dirty="0"/>
              <a:t> </a:t>
            </a:r>
            <a:r>
              <a:rPr lang="fr-BE" dirty="0" err="1"/>
              <a:t>ideas</a:t>
            </a:r>
            <a:r>
              <a:rPr lang="fr-BE" dirty="0"/>
              <a:t> (cookies </a:t>
            </a:r>
            <a:r>
              <a:rPr lang="fr-BE" dirty="0" err="1"/>
              <a:t>clicker</a:t>
            </a:r>
            <a:r>
              <a:rPr lang="fr-BE" dirty="0"/>
              <a:t>, </a:t>
            </a:r>
            <a:r>
              <a:rPr lang="fr-BE" dirty="0" err="1"/>
              <a:t>card</a:t>
            </a:r>
            <a:r>
              <a:rPr lang="fr-BE" dirty="0"/>
              <a:t> </a:t>
            </a:r>
            <a:r>
              <a:rPr lang="fr-BE" dirty="0" err="1"/>
              <a:t>game</a:t>
            </a:r>
            <a:r>
              <a:rPr lang="fr-BE" dirty="0"/>
              <a:t>, tictactoe, </a:t>
            </a:r>
            <a:r>
              <a:rPr lang="fr-BE" dirty="0" err="1"/>
              <a:t>mineswiper</a:t>
            </a:r>
            <a:r>
              <a:rPr lang="fr-BE" dirty="0"/>
              <a:t>, </a:t>
            </a:r>
            <a:r>
              <a:rPr lang="fr-BE" dirty="0" err="1"/>
              <a:t>etc</a:t>
            </a:r>
            <a:r>
              <a:rPr lang="fr-BE" dirty="0"/>
              <a:t>), </a:t>
            </a:r>
            <a:r>
              <a:rPr lang="fr-BE" dirty="0" err="1"/>
              <a:t>it</a:t>
            </a:r>
            <a:r>
              <a:rPr lang="fr-BE" dirty="0"/>
              <a:t> </a:t>
            </a:r>
            <a:r>
              <a:rPr lang="fr-BE" dirty="0" err="1"/>
              <a:t>seemed</a:t>
            </a:r>
            <a:r>
              <a:rPr lang="fr-BE" dirty="0"/>
              <a:t> the </a:t>
            </a:r>
            <a:r>
              <a:rPr lang="fr-BE" dirty="0" err="1"/>
              <a:t>most</a:t>
            </a:r>
            <a:r>
              <a:rPr lang="fr-BE" dirty="0"/>
              <a:t> </a:t>
            </a:r>
            <a:r>
              <a:rPr lang="fr-BE" dirty="0" err="1"/>
              <a:t>reasonable</a:t>
            </a:r>
            <a:r>
              <a:rPr lang="fr-BE" dirty="0"/>
              <a:t> one</a:t>
            </a:r>
          </a:p>
          <a:p>
            <a:r>
              <a:rPr lang="fr-BE" dirty="0"/>
              <a:t>A challenge for </a:t>
            </a:r>
            <a:r>
              <a:rPr lang="fr-BE" dirty="0" err="1"/>
              <a:t>everyone</a:t>
            </a:r>
            <a:r>
              <a:rPr lang="fr-BE" dirty="0"/>
              <a:t>: Gaby </a:t>
            </a:r>
            <a:r>
              <a:rPr lang="fr-BE" dirty="0" err="1"/>
              <a:t>had</a:t>
            </a:r>
            <a:r>
              <a:rPr lang="fr-BE" dirty="0"/>
              <a:t> to manage the </a:t>
            </a:r>
            <a:r>
              <a:rPr lang="fr-BE" dirty="0" err="1"/>
              <a:t>complete</a:t>
            </a:r>
            <a:r>
              <a:rPr lang="fr-BE" dirty="0"/>
              <a:t> </a:t>
            </a:r>
            <a:r>
              <a:rPr lang="fr-BE" dirty="0" err="1"/>
              <a:t>day</a:t>
            </a:r>
            <a:r>
              <a:rPr lang="fr-BE" dirty="0"/>
              <a:t>, Alexis </a:t>
            </a:r>
            <a:r>
              <a:rPr lang="fr-BE" dirty="0" err="1"/>
              <a:t>had</a:t>
            </a:r>
            <a:r>
              <a:rPr lang="fr-BE" dirty="0"/>
              <a:t> to design an </a:t>
            </a:r>
            <a:r>
              <a:rPr lang="fr-BE" dirty="0" err="1"/>
              <a:t>actual</a:t>
            </a:r>
            <a:r>
              <a:rPr lang="fr-BE" dirty="0"/>
              <a:t> </a:t>
            </a:r>
            <a:r>
              <a:rPr lang="fr-BE" dirty="0" err="1"/>
              <a:t>app</a:t>
            </a:r>
            <a:r>
              <a:rPr lang="fr-BE" dirty="0"/>
              <a:t> and </a:t>
            </a:r>
            <a:r>
              <a:rPr lang="fr-BE" dirty="0" err="1"/>
              <a:t>think</a:t>
            </a:r>
            <a:r>
              <a:rPr lang="fr-BE" dirty="0"/>
              <a:t> about </a:t>
            </a:r>
            <a:r>
              <a:rPr lang="fr-BE" dirty="0" err="1"/>
              <a:t>features</a:t>
            </a:r>
            <a:r>
              <a:rPr lang="fr-BE" dirty="0"/>
              <a:t> &amp; Margot </a:t>
            </a:r>
            <a:r>
              <a:rPr lang="fr-BE" dirty="0" err="1"/>
              <a:t>had</a:t>
            </a:r>
            <a:r>
              <a:rPr lang="fr-BE" dirty="0"/>
              <a:t> to </a:t>
            </a:r>
            <a:r>
              <a:rPr lang="fr-BE" dirty="0" err="1"/>
              <a:t>learn</a:t>
            </a:r>
            <a:r>
              <a:rPr lang="fr-BE" dirty="0"/>
              <a:t> a new </a:t>
            </a:r>
            <a:r>
              <a:rPr lang="fr-BE" dirty="0" err="1"/>
              <a:t>language</a:t>
            </a:r>
            <a:r>
              <a:rPr lang="fr-BE" dirty="0"/>
              <a:t> and </a:t>
            </a:r>
            <a:r>
              <a:rPr lang="fr-BE" dirty="0" err="1"/>
              <a:t>create</a:t>
            </a:r>
            <a:r>
              <a:rPr lang="fr-BE" dirty="0"/>
              <a:t> the </a:t>
            </a:r>
            <a:r>
              <a:rPr lang="fr-BE" dirty="0" err="1"/>
              <a:t>app</a:t>
            </a:r>
            <a:endParaRPr lang="fr-BE" dirty="0"/>
          </a:p>
          <a:p>
            <a:r>
              <a:rPr lang="fr-BE" dirty="0"/>
              <a:t>It made </a:t>
            </a:r>
            <a:r>
              <a:rPr lang="fr-BE" dirty="0" err="1"/>
              <a:t>it</a:t>
            </a:r>
            <a:r>
              <a:rPr lang="fr-BE" dirty="0"/>
              <a:t> possible to help </a:t>
            </a:r>
            <a:r>
              <a:rPr lang="fr-BE" dirty="0" err="1"/>
              <a:t>each</a:t>
            </a:r>
            <a:r>
              <a:rPr lang="fr-BE" dirty="0"/>
              <a:t> </a:t>
            </a:r>
            <a:r>
              <a:rPr lang="fr-BE" dirty="0" err="1"/>
              <a:t>other</a:t>
            </a:r>
            <a:r>
              <a:rPr lang="fr-BE" dirty="0"/>
              <a:t> </a:t>
            </a:r>
            <a:r>
              <a:rPr lang="fr-BE" dirty="0" err="1"/>
              <a:t>within</a:t>
            </a:r>
            <a:r>
              <a:rPr lang="fr-BE" dirty="0"/>
              <a:t> the </a:t>
            </a:r>
            <a:r>
              <a:rPr lang="fr-BE" dirty="0" err="1"/>
              <a:t>small</a:t>
            </a:r>
            <a:r>
              <a:rPr lang="fr-BE" dirty="0"/>
              <a:t> time frame </a:t>
            </a:r>
            <a:r>
              <a:rPr lang="fr-BE" dirty="0" err="1"/>
              <a:t>we</a:t>
            </a:r>
            <a:r>
              <a:rPr lang="fr-BE" dirty="0"/>
              <a:t> </a:t>
            </a:r>
            <a:r>
              <a:rPr lang="fr-BE" dirty="0" err="1"/>
              <a:t>had</a:t>
            </a:r>
            <a:r>
              <a:rPr lang="fr-BE" dirty="0"/>
              <a:t> </a:t>
            </a:r>
            <a:r>
              <a:rPr lang="fr-BE" dirty="0" err="1"/>
              <a:t>without</a:t>
            </a:r>
            <a:r>
              <a:rPr lang="fr-BE" dirty="0"/>
              <a:t> </a:t>
            </a:r>
            <a:r>
              <a:rPr lang="fr-BE" dirty="0" err="1"/>
              <a:t>losing</a:t>
            </a:r>
            <a:r>
              <a:rPr lang="fr-BE" dirty="0"/>
              <a:t> </a:t>
            </a:r>
            <a:r>
              <a:rPr lang="fr-BE" dirty="0" err="1"/>
              <a:t>sight</a:t>
            </a:r>
            <a:r>
              <a:rPr lang="fr-BE" dirty="0"/>
              <a:t> of the application, </a:t>
            </a:r>
            <a:r>
              <a:rPr lang="fr-BE" dirty="0" err="1"/>
              <a:t>meaning</a:t>
            </a:r>
            <a:r>
              <a:rPr lang="fr-BE" dirty="0"/>
              <a:t> </a:t>
            </a:r>
            <a:r>
              <a:rPr lang="fr-BE" dirty="0" err="1"/>
              <a:t>we</a:t>
            </a:r>
            <a:r>
              <a:rPr lang="fr-BE" dirty="0"/>
              <a:t> </a:t>
            </a:r>
            <a:r>
              <a:rPr lang="fr-BE" dirty="0" err="1"/>
              <a:t>got</a:t>
            </a:r>
            <a:r>
              <a:rPr lang="fr-BE" dirty="0"/>
              <a:t> to </a:t>
            </a:r>
            <a:r>
              <a:rPr lang="fr-BE" dirty="0" err="1"/>
              <a:t>work</a:t>
            </a:r>
            <a:r>
              <a:rPr lang="fr-BE" dirty="0"/>
              <a:t> on </a:t>
            </a:r>
            <a:r>
              <a:rPr lang="fr-BE" dirty="0" err="1"/>
              <a:t>our</a:t>
            </a:r>
            <a:r>
              <a:rPr lang="fr-BE" dirty="0"/>
              <a:t> </a:t>
            </a:r>
            <a:r>
              <a:rPr lang="fr-BE" dirty="0" err="1"/>
              <a:t>own</a:t>
            </a:r>
            <a:r>
              <a:rPr lang="fr-BE" dirty="0"/>
              <a:t> </a:t>
            </a:r>
            <a:r>
              <a:rPr lang="fr-BE" dirty="0" err="1"/>
              <a:t>things</a:t>
            </a:r>
            <a:r>
              <a:rPr lang="fr-BE" dirty="0"/>
              <a:t> but </a:t>
            </a:r>
            <a:r>
              <a:rPr lang="fr-BE" dirty="0" err="1"/>
              <a:t>still</a:t>
            </a:r>
            <a:r>
              <a:rPr lang="fr-BE" dirty="0"/>
              <a:t> help </a:t>
            </a:r>
            <a:r>
              <a:rPr lang="fr-BE" dirty="0" err="1"/>
              <a:t>each</a:t>
            </a:r>
            <a:r>
              <a:rPr lang="fr-BE" dirty="0"/>
              <a:t> </a:t>
            </a:r>
            <a:r>
              <a:rPr lang="fr-BE" dirty="0" err="1"/>
              <a:t>other</a:t>
            </a:r>
            <a:endParaRPr lang="fr-BE" dirty="0"/>
          </a:p>
          <a:p>
            <a:endParaRPr lang="fr-BE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38996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2155A4-4390-8141-A96D-CC0351807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fr-FR" sz="2800" dirty="0" err="1"/>
              <a:t>What</a:t>
            </a:r>
            <a:r>
              <a:rPr lang="fr-FR" sz="2800" dirty="0"/>
              <a:t> </a:t>
            </a:r>
            <a:r>
              <a:rPr lang="fr-FR" sz="2800" dirty="0" err="1"/>
              <a:t>did</a:t>
            </a:r>
            <a:r>
              <a:rPr lang="fr-FR" sz="2800" dirty="0"/>
              <a:t> </a:t>
            </a:r>
            <a:r>
              <a:rPr lang="fr-FR" sz="2800" dirty="0" err="1"/>
              <a:t>we</a:t>
            </a:r>
            <a:r>
              <a:rPr lang="fr-FR" sz="2800" dirty="0"/>
              <a:t> use to manage the </a:t>
            </a:r>
            <a:r>
              <a:rPr lang="fr-FR" sz="2800" dirty="0" err="1"/>
              <a:t>project</a:t>
            </a:r>
            <a:r>
              <a:rPr lang="fr-FR" sz="2800" dirty="0"/>
              <a:t>? </a:t>
            </a:r>
            <a:r>
              <a:rPr lang="fr-FR" sz="2800" dirty="0" err="1"/>
              <a:t>Why</a:t>
            </a:r>
            <a:r>
              <a:rPr lang="fr-FR" sz="2800" dirty="0"/>
              <a:t>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769924C-001B-414D-AF6B-78D3079E1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 Excel </a:t>
            </a:r>
            <a:r>
              <a:rPr lang="fr-FR" dirty="0" err="1"/>
              <a:t>because</a:t>
            </a:r>
            <a:r>
              <a:rPr lang="fr-FR" dirty="0"/>
              <a:t> </a:t>
            </a:r>
            <a:r>
              <a:rPr lang="fr-FR" dirty="0" err="1"/>
              <a:t>it’s</a:t>
            </a:r>
            <a:r>
              <a:rPr lang="fr-FR" dirty="0"/>
              <a:t> a </a:t>
            </a:r>
            <a:r>
              <a:rPr lang="fr-FR" dirty="0" err="1"/>
              <a:t>small</a:t>
            </a:r>
            <a:r>
              <a:rPr lang="fr-FR" dirty="0"/>
              <a:t> </a:t>
            </a:r>
            <a:r>
              <a:rPr lang="fr-FR" dirty="0" err="1"/>
              <a:t>project</a:t>
            </a:r>
            <a:endParaRPr lang="fr-FR" dirty="0"/>
          </a:p>
          <a:p>
            <a:r>
              <a:rPr lang="fr-FR" dirty="0"/>
              <a:t>Once the </a:t>
            </a:r>
            <a:r>
              <a:rPr lang="fr-FR" dirty="0" err="1"/>
              <a:t>template</a:t>
            </a:r>
            <a:r>
              <a:rPr lang="fr-FR" dirty="0"/>
              <a:t> </a:t>
            </a:r>
            <a:r>
              <a:rPr lang="fr-FR" dirty="0" err="1"/>
              <a:t>done</a:t>
            </a:r>
            <a:r>
              <a:rPr lang="fr-FR" dirty="0"/>
              <a:t>, Excel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easy</a:t>
            </a:r>
            <a:r>
              <a:rPr lang="fr-FR" dirty="0"/>
              <a:t> to use</a:t>
            </a:r>
          </a:p>
          <a:p>
            <a:r>
              <a:rPr lang="fr-FR" dirty="0"/>
              <a:t>You </a:t>
            </a:r>
            <a:r>
              <a:rPr lang="fr-FR" dirty="0" err="1"/>
              <a:t>can</a:t>
            </a:r>
            <a:r>
              <a:rPr lang="fr-FR" dirty="0"/>
              <a:t> do </a:t>
            </a:r>
            <a:r>
              <a:rPr lang="fr-FR" dirty="0" err="1"/>
              <a:t>whatever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want</a:t>
            </a:r>
            <a:endParaRPr lang="fr-FR" dirty="0"/>
          </a:p>
        </p:txBody>
      </p:sp>
      <p:pic>
        <p:nvPicPr>
          <p:cNvPr id="5" name="Image 4" descr="Une image contenant table&#10;&#10;Description générée automatiquement">
            <a:extLst>
              <a:ext uri="{FF2B5EF4-FFF2-40B4-BE49-F238E27FC236}">
                <a16:creationId xmlns:a16="http://schemas.microsoft.com/office/drawing/2014/main" id="{785D2CE4-BF7A-0E4B-9B35-907DF95F4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141" y="645106"/>
            <a:ext cx="6155716" cy="524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056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9ECB0E0D-AC1B-4E83-84EA-237BFA2063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13">
            <a:extLst>
              <a:ext uri="{FF2B5EF4-FFF2-40B4-BE49-F238E27FC236}">
                <a16:creationId xmlns:a16="http://schemas.microsoft.com/office/drawing/2014/main" id="{D6DCB3B1-E1A7-4510-831B-77C8EFF56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10132A3B-10CF-4EEB-BA1F-A63D2ED61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014E52ED-3C51-46E6-BE4B-14FFAB2C3D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ACB8A9E2-7DAB-584F-8929-1D1977A12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8521" y="1480930"/>
            <a:ext cx="5751537" cy="38485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cap="all" dirty="0"/>
              <a:t>Now, the app presentation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116DDC6-8F07-46CC-8751-E5C9346B2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74964" y="2388358"/>
            <a:ext cx="0" cy="1856096"/>
          </a:xfrm>
          <a:prstGeom prst="line">
            <a:avLst/>
          </a:prstGeom>
          <a:ln w="25400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 4">
            <a:extLst>
              <a:ext uri="{FF2B5EF4-FFF2-40B4-BE49-F238E27FC236}">
                <a16:creationId xmlns:a16="http://schemas.microsoft.com/office/drawing/2014/main" id="{E215EAE1-D001-F440-A8AC-0F14ADD911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9871" y="2110218"/>
            <a:ext cx="2412375" cy="241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833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5EBA785-D2BB-5445-80C1-DF8905427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fr-FR" sz="5400" dirty="0" err="1">
                <a:solidFill>
                  <a:schemeClr val="bg2"/>
                </a:solidFill>
              </a:rPr>
              <a:t>Why</a:t>
            </a:r>
            <a:r>
              <a:rPr lang="fr-FR" sz="5400" dirty="0">
                <a:solidFill>
                  <a:schemeClr val="bg2"/>
                </a:solidFill>
              </a:rPr>
              <a:t> </a:t>
            </a:r>
            <a:r>
              <a:rPr lang="fr-FR" sz="5400" dirty="0" err="1">
                <a:solidFill>
                  <a:schemeClr val="bg2"/>
                </a:solidFill>
              </a:rPr>
              <a:t>did</a:t>
            </a:r>
            <a:r>
              <a:rPr lang="fr-FR" sz="5400" dirty="0">
                <a:solidFill>
                  <a:schemeClr val="bg2"/>
                </a:solidFill>
              </a:rPr>
              <a:t> </a:t>
            </a:r>
            <a:r>
              <a:rPr lang="fr-FR" sz="5400" dirty="0" err="1">
                <a:solidFill>
                  <a:schemeClr val="bg2"/>
                </a:solidFill>
              </a:rPr>
              <a:t>we</a:t>
            </a:r>
            <a:r>
              <a:rPr lang="fr-FR" sz="5400" dirty="0">
                <a:solidFill>
                  <a:schemeClr val="bg2"/>
                </a:solidFill>
              </a:rPr>
              <a:t>  use </a:t>
            </a:r>
            <a:r>
              <a:rPr lang="fr-FR" sz="5400" dirty="0" err="1">
                <a:solidFill>
                  <a:schemeClr val="bg2"/>
                </a:solidFill>
              </a:rPr>
              <a:t>Figma</a:t>
            </a:r>
            <a:endParaRPr lang="fr-FR" sz="5400" dirty="0">
              <a:solidFill>
                <a:schemeClr val="bg2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036EDDD-6802-2B40-8F78-9BE095B5F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2187770"/>
            <a:ext cx="4892308" cy="3842214"/>
          </a:xfrm>
        </p:spPr>
        <p:txBody>
          <a:bodyPr anchor="ctr">
            <a:normAutofit/>
          </a:bodyPr>
          <a:lstStyle/>
          <a:p>
            <a:r>
              <a:rPr lang="fr-FR" sz="1800" dirty="0" err="1"/>
              <a:t>It’s</a:t>
            </a:r>
            <a:r>
              <a:rPr lang="fr-FR" sz="1800" dirty="0"/>
              <a:t> </a:t>
            </a:r>
            <a:r>
              <a:rPr lang="fr-BE" sz="1800" dirty="0"/>
              <a:t>collaborative</a:t>
            </a:r>
          </a:p>
          <a:p>
            <a:r>
              <a:rPr lang="fr-FR" sz="1800" dirty="0" err="1"/>
              <a:t>It’s</a:t>
            </a:r>
            <a:r>
              <a:rPr lang="fr-FR" sz="1800" dirty="0"/>
              <a:t> </a:t>
            </a:r>
            <a:r>
              <a:rPr lang="fr-BE" sz="1800" dirty="0"/>
              <a:t>user </a:t>
            </a:r>
            <a:r>
              <a:rPr lang="fr-BE" sz="1800" dirty="0" err="1"/>
              <a:t>friendly</a:t>
            </a:r>
            <a:r>
              <a:rPr lang="fr-BE" sz="1800" dirty="0"/>
              <a:t> (</a:t>
            </a:r>
            <a:r>
              <a:rPr lang="fr-BE" sz="1800" dirty="0" err="1"/>
              <a:t>e.g</a:t>
            </a:r>
            <a:r>
              <a:rPr lang="fr-BE" sz="1800" dirty="0"/>
              <a:t>. plugins)</a:t>
            </a:r>
          </a:p>
          <a:p>
            <a:r>
              <a:rPr lang="fr-BE" sz="1800" dirty="0"/>
              <a:t> </a:t>
            </a:r>
            <a:r>
              <a:rPr lang="fr-BE" sz="1800" dirty="0" err="1"/>
              <a:t>It’s</a:t>
            </a:r>
            <a:r>
              <a:rPr lang="fr-BE" sz="1800" dirty="0"/>
              <a:t> free </a:t>
            </a:r>
            <a:r>
              <a:rPr lang="fr-BE" sz="1800" dirty="0" err="1"/>
              <a:t>access</a:t>
            </a:r>
            <a:r>
              <a:rPr lang="fr-BE" sz="1800" dirty="0"/>
              <a:t> up to 3 </a:t>
            </a:r>
            <a:r>
              <a:rPr lang="fr-BE" sz="1800" dirty="0" err="1"/>
              <a:t>projects</a:t>
            </a:r>
            <a:endParaRPr lang="fr-BE" sz="1800" dirty="0"/>
          </a:p>
          <a:p>
            <a:r>
              <a:rPr lang="fr-BE" sz="1800" dirty="0" err="1"/>
              <a:t>It’s</a:t>
            </a:r>
            <a:r>
              <a:rPr lang="fr-BE" sz="1800" dirty="0"/>
              <a:t> a </a:t>
            </a:r>
            <a:r>
              <a:rPr lang="fr-BE" sz="1800" dirty="0" err="1"/>
              <a:t>hybrid</a:t>
            </a:r>
            <a:r>
              <a:rPr lang="fr-BE" sz="1800" dirty="0"/>
              <a:t> </a:t>
            </a:r>
            <a:r>
              <a:rPr lang="fr-BE" sz="1800" dirty="0" err="1"/>
              <a:t>app</a:t>
            </a:r>
            <a:endParaRPr lang="fr-BE" sz="1800" dirty="0"/>
          </a:p>
          <a:p>
            <a:r>
              <a:rPr lang="fr-BE" sz="1800" dirty="0"/>
              <a:t>Margot has </a:t>
            </a:r>
            <a:r>
              <a:rPr lang="fr-BE" sz="1800" dirty="0" err="1"/>
              <a:t>experience</a:t>
            </a:r>
            <a:r>
              <a:rPr lang="fr-BE" sz="1800" dirty="0"/>
              <a:t> </a:t>
            </a:r>
            <a:r>
              <a:rPr lang="fr-BE" sz="1800" dirty="0" err="1"/>
              <a:t>with</a:t>
            </a:r>
            <a:r>
              <a:rPr lang="fr-BE" sz="1800" dirty="0"/>
              <a:t> </a:t>
            </a:r>
            <a:r>
              <a:rPr lang="fr-BE" sz="1800" dirty="0" err="1"/>
              <a:t>it</a:t>
            </a:r>
            <a:r>
              <a:rPr lang="fr-BE" sz="1800" dirty="0"/>
              <a:t>, </a:t>
            </a:r>
            <a:r>
              <a:rPr lang="fr-BE" sz="1800" dirty="0" err="1"/>
              <a:t>so</a:t>
            </a:r>
            <a:r>
              <a:rPr lang="fr-BE" sz="1800" dirty="0"/>
              <a:t> </a:t>
            </a:r>
            <a:r>
              <a:rPr lang="fr-BE" sz="1800" dirty="0" err="1"/>
              <a:t>she</a:t>
            </a:r>
            <a:r>
              <a:rPr lang="fr-BE" sz="1800" dirty="0"/>
              <a:t> </a:t>
            </a:r>
            <a:r>
              <a:rPr lang="fr-BE" sz="1800" dirty="0" err="1"/>
              <a:t>can</a:t>
            </a:r>
            <a:r>
              <a:rPr lang="fr-BE" sz="1800" dirty="0"/>
              <a:t> help </a:t>
            </a:r>
            <a:r>
              <a:rPr lang="fr-BE" sz="1800" dirty="0" err="1"/>
              <a:t>easily</a:t>
            </a:r>
            <a:endParaRPr lang="fr-BE" sz="1800" dirty="0"/>
          </a:p>
          <a:p>
            <a:endParaRPr lang="fr-BE" sz="1800" dirty="0"/>
          </a:p>
          <a:p>
            <a:pPr marL="0" indent="0">
              <a:buNone/>
            </a:pPr>
            <a:endParaRPr lang="fr-BE" sz="1800" dirty="0"/>
          </a:p>
          <a:p>
            <a:endParaRPr lang="fr-FR" sz="1800" dirty="0"/>
          </a:p>
        </p:txBody>
      </p:sp>
    </p:spTree>
    <p:extLst>
      <p:ext uri="{BB962C8B-B14F-4D97-AF65-F5344CB8AC3E}">
        <p14:creationId xmlns:p14="http://schemas.microsoft.com/office/powerpoint/2010/main" val="497078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D15A4F-8AE2-AE49-8BE6-A6A8E7E95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kind</a:t>
            </a:r>
            <a:r>
              <a:rPr lang="fr-FR" dirty="0"/>
              <a:t> of </a:t>
            </a:r>
            <a:r>
              <a:rPr lang="fr-FR" dirty="0" err="1"/>
              <a:t>difficulties</a:t>
            </a:r>
            <a:r>
              <a:rPr lang="fr-FR" dirty="0"/>
              <a:t> </a:t>
            </a:r>
            <a:r>
              <a:rPr lang="fr-FR" dirty="0" err="1"/>
              <a:t>did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face </a:t>
            </a:r>
            <a:r>
              <a:rPr lang="fr-FR" dirty="0" err="1"/>
              <a:t>during</a:t>
            </a:r>
            <a:r>
              <a:rPr lang="fr-FR" dirty="0"/>
              <a:t> the </a:t>
            </a:r>
            <a:r>
              <a:rPr lang="fr-FR" dirty="0" err="1"/>
              <a:t>project</a:t>
            </a:r>
            <a:r>
              <a:rPr lang="fr-FR" dirty="0"/>
              <a:t>, Alexis?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071AE81-4576-6946-8940-BE19014BD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/>
              <a:t>Have an </a:t>
            </a:r>
            <a:r>
              <a:rPr lang="fr-BE" dirty="0" err="1"/>
              <a:t>appropriate</a:t>
            </a:r>
            <a:r>
              <a:rPr lang="fr-BE" dirty="0"/>
              <a:t> workflow</a:t>
            </a:r>
          </a:p>
          <a:p>
            <a:r>
              <a:rPr lang="fr-BE" dirty="0"/>
              <a:t>Style guide </a:t>
            </a:r>
            <a:r>
              <a:rPr lang="fr-BE" dirty="0" err="1"/>
              <a:t>creation</a:t>
            </a:r>
            <a:r>
              <a:rPr lang="fr-BE" dirty="0"/>
              <a:t> (</a:t>
            </a:r>
            <a:r>
              <a:rPr lang="fr-BE" dirty="0" err="1"/>
              <a:t>colors</a:t>
            </a:r>
            <a:r>
              <a:rPr lang="fr-BE" dirty="0"/>
              <a:t>, fonts) </a:t>
            </a:r>
          </a:p>
          <a:p>
            <a:r>
              <a:rPr lang="fr-BE" dirty="0"/>
              <a:t>A lot of </a:t>
            </a:r>
            <a:r>
              <a:rPr lang="fr-BE" dirty="0" err="1"/>
              <a:t>things</a:t>
            </a:r>
            <a:r>
              <a:rPr lang="fr-BE" dirty="0"/>
              <a:t> to </a:t>
            </a:r>
            <a:r>
              <a:rPr lang="fr-BE" dirty="0" err="1"/>
              <a:t>think</a:t>
            </a:r>
            <a:r>
              <a:rPr lang="fr-BE" dirty="0"/>
              <a:t> about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25877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E42F8B-50F7-114E-BDD0-C631FDFAD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And </a:t>
            </a:r>
            <a:r>
              <a:rPr lang="fr-BE" dirty="0" err="1"/>
              <a:t>what</a:t>
            </a:r>
            <a:r>
              <a:rPr lang="fr-BE" dirty="0"/>
              <a:t> </a:t>
            </a:r>
            <a:r>
              <a:rPr lang="fr-BE" dirty="0" err="1"/>
              <a:t>did</a:t>
            </a:r>
            <a:r>
              <a:rPr lang="fr-BE" dirty="0"/>
              <a:t> </a:t>
            </a:r>
            <a:r>
              <a:rPr lang="fr-BE" dirty="0" err="1"/>
              <a:t>it</a:t>
            </a:r>
            <a:r>
              <a:rPr lang="fr-BE" dirty="0"/>
              <a:t> </a:t>
            </a:r>
            <a:r>
              <a:rPr lang="fr-BE" dirty="0" err="1"/>
              <a:t>bring</a:t>
            </a:r>
            <a:r>
              <a:rPr lang="fr-BE" dirty="0"/>
              <a:t> </a:t>
            </a:r>
            <a:r>
              <a:rPr lang="fr-BE" dirty="0" err="1"/>
              <a:t>you</a:t>
            </a:r>
            <a:r>
              <a:rPr lang="fr-BE" dirty="0"/>
              <a:t> ?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F2E8E7B-63A9-0147-8233-27F9DE584D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err="1"/>
              <a:t>Discover</a:t>
            </a:r>
            <a:r>
              <a:rPr lang="fr-BE" dirty="0"/>
              <a:t> a </a:t>
            </a:r>
            <a:r>
              <a:rPr lang="fr-BE" dirty="0" err="1"/>
              <a:t>totally</a:t>
            </a:r>
            <a:r>
              <a:rPr lang="fr-BE" dirty="0"/>
              <a:t> </a:t>
            </a:r>
            <a:r>
              <a:rPr lang="fr-BE" dirty="0" err="1"/>
              <a:t>different</a:t>
            </a:r>
            <a:r>
              <a:rPr lang="fr-BE" dirty="0"/>
              <a:t> world </a:t>
            </a:r>
            <a:r>
              <a:rPr lang="fr-BE" dirty="0" err="1"/>
              <a:t>than</a:t>
            </a:r>
            <a:r>
              <a:rPr lang="fr-BE" dirty="0"/>
              <a:t> mine</a:t>
            </a:r>
          </a:p>
          <a:p>
            <a:r>
              <a:rPr lang="fr-BE" dirty="0" err="1"/>
              <a:t>Some</a:t>
            </a:r>
            <a:r>
              <a:rPr lang="fr-BE" dirty="0"/>
              <a:t> </a:t>
            </a:r>
            <a:r>
              <a:rPr lang="fr-BE" dirty="0" err="1"/>
              <a:t>tools</a:t>
            </a:r>
            <a:r>
              <a:rPr lang="fr-BE" dirty="0"/>
              <a:t> and </a:t>
            </a:r>
            <a:r>
              <a:rPr lang="fr-BE" dirty="0" err="1"/>
              <a:t>tips</a:t>
            </a:r>
            <a:r>
              <a:rPr lang="fr-BE" dirty="0"/>
              <a:t> to </a:t>
            </a:r>
            <a:r>
              <a:rPr lang="fr-BE" dirty="0" err="1"/>
              <a:t>create</a:t>
            </a:r>
            <a:r>
              <a:rPr lang="fr-BE" dirty="0"/>
              <a:t> the style </a:t>
            </a:r>
          </a:p>
          <a:p>
            <a:r>
              <a:rPr lang="fr-BE" dirty="0" err="1"/>
              <a:t>Understanding</a:t>
            </a:r>
            <a:r>
              <a:rPr lang="fr-BE" dirty="0"/>
              <a:t> </a:t>
            </a:r>
            <a:r>
              <a:rPr lang="fr-BE" dirty="0" err="1"/>
              <a:t>why</a:t>
            </a:r>
            <a:r>
              <a:rPr lang="fr-BE" dirty="0"/>
              <a:t> Margot </a:t>
            </a:r>
            <a:r>
              <a:rPr lang="fr-BE" dirty="0" err="1"/>
              <a:t>is</a:t>
            </a:r>
            <a:r>
              <a:rPr lang="fr-BE" dirty="0"/>
              <a:t> </a:t>
            </a:r>
            <a:r>
              <a:rPr lang="fr-BE" dirty="0" err="1"/>
              <a:t>so</a:t>
            </a:r>
            <a:r>
              <a:rPr lang="fr-BE" dirty="0"/>
              <a:t>... voilà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22574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407215-28DF-E946-931D-3358806DE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kind</a:t>
            </a:r>
            <a:r>
              <a:rPr lang="fr-FR" dirty="0"/>
              <a:t> of </a:t>
            </a:r>
            <a:r>
              <a:rPr lang="fr-FR" dirty="0" err="1"/>
              <a:t>difficulties</a:t>
            </a:r>
            <a:r>
              <a:rPr lang="fr-FR" dirty="0"/>
              <a:t> </a:t>
            </a:r>
            <a:r>
              <a:rPr lang="fr-FR" dirty="0" err="1"/>
              <a:t>did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face </a:t>
            </a:r>
            <a:r>
              <a:rPr lang="fr-FR" dirty="0" err="1"/>
              <a:t>during</a:t>
            </a:r>
            <a:r>
              <a:rPr lang="fr-FR" dirty="0"/>
              <a:t> the </a:t>
            </a:r>
            <a:r>
              <a:rPr lang="fr-FR" dirty="0" err="1"/>
              <a:t>project</a:t>
            </a:r>
            <a:r>
              <a:rPr lang="fr-FR" dirty="0"/>
              <a:t>, Margot?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F82751B-2725-694E-87A2-067C9604D6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/>
              <a:t>Learning Svelte Kit </a:t>
            </a:r>
            <a:r>
              <a:rPr lang="fr-BE" dirty="0" err="1"/>
              <a:t>without</a:t>
            </a:r>
            <a:r>
              <a:rPr lang="fr-BE" dirty="0"/>
              <a:t> </a:t>
            </a:r>
            <a:r>
              <a:rPr lang="fr-BE" dirty="0" err="1"/>
              <a:t>knowing</a:t>
            </a:r>
            <a:r>
              <a:rPr lang="fr-BE" dirty="0"/>
              <a:t> Svelte </a:t>
            </a:r>
          </a:p>
          <a:p>
            <a:r>
              <a:rPr lang="fr-BE" dirty="0" err="1"/>
              <a:t>Trying</a:t>
            </a:r>
            <a:r>
              <a:rPr lang="fr-BE" dirty="0"/>
              <a:t> to do </a:t>
            </a:r>
            <a:r>
              <a:rPr lang="fr-BE" dirty="0" err="1"/>
              <a:t>learn</a:t>
            </a:r>
            <a:r>
              <a:rPr lang="fr-BE" dirty="0"/>
              <a:t> </a:t>
            </a:r>
            <a:r>
              <a:rPr lang="fr-BE" dirty="0" err="1"/>
              <a:t>it</a:t>
            </a:r>
            <a:r>
              <a:rPr lang="fr-BE" dirty="0"/>
              <a:t> all in 1 </a:t>
            </a:r>
            <a:r>
              <a:rPr lang="fr-BE" dirty="0" err="1"/>
              <a:t>day</a:t>
            </a:r>
            <a:r>
              <a:rPr lang="fr-BE" dirty="0"/>
              <a:t> </a:t>
            </a:r>
          </a:p>
          <a:p>
            <a:r>
              <a:rPr lang="fr-BE" dirty="0"/>
              <a:t>In the </a:t>
            </a:r>
            <a:r>
              <a:rPr lang="fr-BE" dirty="0" err="1"/>
              <a:t>beginning</a:t>
            </a:r>
            <a:r>
              <a:rPr lang="fr-BE" dirty="0"/>
              <a:t>, the </a:t>
            </a:r>
            <a:r>
              <a:rPr lang="fr-BE" dirty="0" err="1"/>
              <a:t>syntax</a:t>
            </a:r>
            <a:r>
              <a:rPr lang="fr-BE" dirty="0"/>
              <a:t>, </a:t>
            </a:r>
            <a:r>
              <a:rPr lang="fr-BE" dirty="0" err="1"/>
              <a:t>now</a:t>
            </a:r>
            <a:r>
              <a:rPr lang="fr-BE" dirty="0"/>
              <a:t> </a:t>
            </a:r>
            <a:r>
              <a:rPr lang="fr-BE" dirty="0" err="1"/>
              <a:t>it's</a:t>
            </a:r>
            <a:r>
              <a:rPr lang="fr-BE" dirty="0"/>
              <a:t> </a:t>
            </a:r>
            <a:r>
              <a:rPr lang="fr-BE" dirty="0" err="1"/>
              <a:t>quite</a:t>
            </a:r>
            <a:r>
              <a:rPr lang="fr-BE" dirty="0"/>
              <a:t> </a:t>
            </a:r>
            <a:r>
              <a:rPr lang="fr-BE" dirty="0" err="1"/>
              <a:t>easy</a:t>
            </a:r>
            <a:r>
              <a:rPr lang="fr-BE" dirty="0"/>
              <a:t> to </a:t>
            </a:r>
            <a:r>
              <a:rPr lang="fr-BE" dirty="0" err="1"/>
              <a:t>understand</a:t>
            </a:r>
            <a:r>
              <a:rPr lang="fr-BE" dirty="0"/>
              <a:t> </a:t>
            </a:r>
          </a:p>
          <a:p>
            <a:r>
              <a:rPr lang="fr-BE" dirty="0" err="1"/>
              <a:t>When</a:t>
            </a:r>
            <a:r>
              <a:rPr lang="fr-BE" dirty="0"/>
              <a:t> </a:t>
            </a:r>
            <a:r>
              <a:rPr lang="fr-BE" dirty="0" err="1"/>
              <a:t>there's</a:t>
            </a:r>
            <a:r>
              <a:rPr lang="fr-BE" dirty="0"/>
              <a:t> a bug, </a:t>
            </a:r>
            <a:r>
              <a:rPr lang="fr-BE" dirty="0" err="1"/>
              <a:t>trying</a:t>
            </a:r>
            <a:r>
              <a:rPr lang="fr-BE" dirty="0"/>
              <a:t> to </a:t>
            </a:r>
            <a:r>
              <a:rPr lang="fr-BE" dirty="0" err="1"/>
              <a:t>fix</a:t>
            </a:r>
            <a:r>
              <a:rPr lang="fr-BE" dirty="0"/>
              <a:t> </a:t>
            </a:r>
            <a:r>
              <a:rPr lang="fr-BE" dirty="0" err="1"/>
              <a:t>it</a:t>
            </a:r>
            <a:r>
              <a:rPr lang="fr-BE" dirty="0"/>
              <a:t> and </a:t>
            </a:r>
            <a:r>
              <a:rPr lang="fr-BE" dirty="0" err="1"/>
              <a:t>try</a:t>
            </a:r>
            <a:r>
              <a:rPr lang="fr-BE" dirty="0"/>
              <a:t> </a:t>
            </a:r>
            <a:r>
              <a:rPr lang="fr-BE" dirty="0" err="1"/>
              <a:t>like</a:t>
            </a:r>
            <a:r>
              <a:rPr lang="fr-BE" dirty="0"/>
              <a:t> 1000 </a:t>
            </a:r>
            <a:r>
              <a:rPr lang="fr-BE" dirty="0" err="1"/>
              <a:t>different</a:t>
            </a:r>
            <a:r>
              <a:rPr lang="fr-BE" dirty="0"/>
              <a:t> </a:t>
            </a:r>
            <a:r>
              <a:rPr lang="fr-BE" dirty="0" err="1"/>
              <a:t>things</a:t>
            </a:r>
            <a:endParaRPr lang="fr-BE" dirty="0"/>
          </a:p>
          <a:p>
            <a:r>
              <a:rPr lang="fr-BE" dirty="0"/>
              <a:t> The constant trial and </a:t>
            </a:r>
            <a:r>
              <a:rPr lang="fr-BE" dirty="0" err="1"/>
              <a:t>error</a:t>
            </a:r>
            <a:endParaRPr lang="fr-BE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39427181"/>
      </p:ext>
    </p:extLst>
  </p:cSld>
  <p:clrMapOvr>
    <a:masterClrMapping/>
  </p:clrMapOvr>
</p:sld>
</file>

<file path=ppt/theme/theme1.xml><?xml version="1.0" encoding="utf-8"?>
<a:theme xmlns:a="http://schemas.openxmlformats.org/drawingml/2006/main" name="Cadrage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Cadrage</Template>
  <TotalTime>1233</TotalTime>
  <Words>518</Words>
  <Application>Microsoft Macintosh PowerPoint</Application>
  <PresentationFormat>Widescreen</PresentationFormat>
  <Paragraphs>57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Calibri</vt:lpstr>
      <vt:lpstr>Franklin Gothic Book</vt:lpstr>
      <vt:lpstr>Cadrage</vt:lpstr>
      <vt:lpstr>SVELTE KIT weather app </vt:lpstr>
      <vt:lpstr>What is Svelte KIT</vt:lpstr>
      <vt:lpstr>Why have we done a weather app?</vt:lpstr>
      <vt:lpstr>What did we use to manage the project? Why?</vt:lpstr>
      <vt:lpstr>Now, the app presentation</vt:lpstr>
      <vt:lpstr>Why did we  use Figma</vt:lpstr>
      <vt:lpstr>What kind of difficulties did you face during the project, Alexis?</vt:lpstr>
      <vt:lpstr>And what did it bring you ?</vt:lpstr>
      <vt:lpstr>What kind of difficulties did you face during the project, Margot?</vt:lpstr>
      <vt:lpstr>And what did it bring you ?</vt:lpstr>
      <vt:lpstr>What kind of difficulties did you face during the project, Gaby?</vt:lpstr>
      <vt:lpstr>And what did it bring you ? </vt:lpstr>
      <vt:lpstr>Some questions?</vt:lpstr>
      <vt:lpstr>Thank’s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SVELTE KIT weather app </dc:title>
  <dc:creator>Gaby Pombo</dc:creator>
  <cp:lastModifiedBy>Alexis Michiels</cp:lastModifiedBy>
  <cp:revision>41</cp:revision>
  <dcterms:created xsi:type="dcterms:W3CDTF">2021-04-14T12:14:14Z</dcterms:created>
  <dcterms:modified xsi:type="dcterms:W3CDTF">2021-04-15T14:06:44Z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7c21a0df-97f5-41f8-b576-9000c317c77a_Enabled">
    <vt:lpwstr>true</vt:lpwstr>
  </property>
  <property fmtid="{D5CDD505-2E9C-101B-9397-08002B2CF9AE}" pid="3" name="MSIP_Label_7c21a0df-97f5-41f8-b576-9000c317c77a_SetDate">
    <vt:lpwstr>2021-04-14T12:14:15Z</vt:lpwstr>
  </property>
  <property fmtid="{D5CDD505-2E9C-101B-9397-08002B2CF9AE}" pid="4" name="MSIP_Label_7c21a0df-97f5-41f8-b576-9000c317c77a_Method">
    <vt:lpwstr>Standard</vt:lpwstr>
  </property>
  <property fmtid="{D5CDD505-2E9C-101B-9397-08002B2CF9AE}" pid="5" name="MSIP_Label_7c21a0df-97f5-41f8-b576-9000c317c77a_Name">
    <vt:lpwstr>Highly confidential</vt:lpwstr>
  </property>
  <property fmtid="{D5CDD505-2E9C-101B-9397-08002B2CF9AE}" pid="6" name="MSIP_Label_7c21a0df-97f5-41f8-b576-9000c317c77a_SiteId">
    <vt:lpwstr>0cc00989-64c5-4766-87a6-45d201efaf6d</vt:lpwstr>
  </property>
  <property fmtid="{D5CDD505-2E9C-101B-9397-08002B2CF9AE}" pid="7" name="MSIP_Label_7c21a0df-97f5-41f8-b576-9000c317c77a_ActionId">
    <vt:lpwstr>d4151718-c534-4953-990d-005ae0dd7fb0</vt:lpwstr>
  </property>
  <property fmtid="{D5CDD505-2E9C-101B-9397-08002B2CF9AE}" pid="8" name="MSIP_Label_7c21a0df-97f5-41f8-b576-9000c317c77a_ContentBits">
    <vt:lpwstr>3</vt:lpwstr>
  </property>
  <property fmtid="{D5CDD505-2E9C-101B-9397-08002B2CF9AE}" pid="9" name="ClassificationContentMarkingFooterLocations">
    <vt:lpwstr>Cadrage:11</vt:lpwstr>
  </property>
  <property fmtid="{D5CDD505-2E9C-101B-9397-08002B2CF9AE}" pid="10" name="ClassificationContentMarkingFooterText">
    <vt:lpwstr>Highly confidential</vt:lpwstr>
  </property>
  <property fmtid="{D5CDD505-2E9C-101B-9397-08002B2CF9AE}" pid="11" name="ClassificationContentMarkingHeaderLocations">
    <vt:lpwstr>Cadrage:10</vt:lpwstr>
  </property>
  <property fmtid="{D5CDD505-2E9C-101B-9397-08002B2CF9AE}" pid="12" name="ClassificationContentMarkingHeaderText">
    <vt:lpwstr>Highly confidential</vt:lpwstr>
  </property>
</Properties>
</file>

<file path=docProps/thumbnail.jpeg>
</file>